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-78" y="-1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ja Ros Kozarić" userId="568161e6-0038-4c4c-8275-9366b7b52a9d" providerId="ADAL" clId="{A625CD6C-1A41-49B1-90B6-8EDCF33EAB12}"/>
    <pc:docChg chg="custSel addSld modSld">
      <pc:chgData name="Marija Ros Kozarić" userId="568161e6-0038-4c4c-8275-9366b7b52a9d" providerId="ADAL" clId="{A625CD6C-1A41-49B1-90B6-8EDCF33EAB12}" dt="2020-04-07T14:21:58.933" v="1515" actId="14100"/>
      <pc:docMkLst>
        <pc:docMk/>
      </pc:docMkLst>
      <pc:sldChg chg="addSp delSp modSp mod">
        <pc:chgData name="Marija Ros Kozarić" userId="568161e6-0038-4c4c-8275-9366b7b52a9d" providerId="ADAL" clId="{A625CD6C-1A41-49B1-90B6-8EDCF33EAB12}" dt="2020-04-07T14:00:05.873" v="377" actId="21"/>
        <pc:sldMkLst>
          <pc:docMk/>
          <pc:sldMk cId="2959175408" sldId="256"/>
        </pc:sldMkLst>
        <pc:spChg chg="mod">
          <ac:chgData name="Marija Ros Kozarić" userId="568161e6-0038-4c4c-8275-9366b7b52a9d" providerId="ADAL" clId="{A625CD6C-1A41-49B1-90B6-8EDCF33EAB12}" dt="2020-04-07T13:52:20.559" v="23" actId="20577"/>
          <ac:spMkLst>
            <pc:docMk/>
            <pc:sldMk cId="2959175408" sldId="256"/>
            <ac:spMk id="2" creationId="{00000000-0000-0000-0000-000000000000}"/>
          </ac:spMkLst>
        </pc:spChg>
        <pc:picChg chg="add del mod">
          <ac:chgData name="Marija Ros Kozarić" userId="568161e6-0038-4c4c-8275-9366b7b52a9d" providerId="ADAL" clId="{A625CD6C-1A41-49B1-90B6-8EDCF33EAB12}" dt="2020-04-07T14:00:05.873" v="377" actId="21"/>
          <ac:picMkLst>
            <pc:docMk/>
            <pc:sldMk cId="2959175408" sldId="256"/>
            <ac:picMk id="4" creationId="{BF9BC6BA-5947-4228-9896-1A0E94654494}"/>
          </ac:picMkLst>
        </pc:picChg>
      </pc:sldChg>
      <pc:sldChg chg="modSp mod">
        <pc:chgData name="Marija Ros Kozarić" userId="568161e6-0038-4c4c-8275-9366b7b52a9d" providerId="ADAL" clId="{A625CD6C-1A41-49B1-90B6-8EDCF33EAB12}" dt="2020-04-07T13:53:53.378" v="98" actId="5793"/>
        <pc:sldMkLst>
          <pc:docMk/>
          <pc:sldMk cId="1782042884" sldId="257"/>
        </pc:sldMkLst>
        <pc:spChg chg="mod">
          <ac:chgData name="Marija Ros Kozarić" userId="568161e6-0038-4c4c-8275-9366b7b52a9d" providerId="ADAL" clId="{A625CD6C-1A41-49B1-90B6-8EDCF33EAB12}" dt="2020-04-07T13:52:47.069" v="58" actId="1076"/>
          <ac:spMkLst>
            <pc:docMk/>
            <pc:sldMk cId="1782042884" sldId="257"/>
            <ac:spMk id="2" creationId="{00000000-0000-0000-0000-000000000000}"/>
          </ac:spMkLst>
        </pc:spChg>
        <pc:spChg chg="mod">
          <ac:chgData name="Marija Ros Kozarić" userId="568161e6-0038-4c4c-8275-9366b7b52a9d" providerId="ADAL" clId="{A625CD6C-1A41-49B1-90B6-8EDCF33EAB12}" dt="2020-04-07T13:53:53.378" v="98" actId="5793"/>
          <ac:spMkLst>
            <pc:docMk/>
            <pc:sldMk cId="1782042884" sldId="257"/>
            <ac:spMk id="3" creationId="{00000000-0000-0000-0000-000000000000}"/>
          </ac:spMkLst>
        </pc:spChg>
      </pc:sldChg>
      <pc:sldChg chg="modSp add mod">
        <pc:chgData name="Marija Ros Kozarić" userId="568161e6-0038-4c4c-8275-9366b7b52a9d" providerId="ADAL" clId="{A625CD6C-1A41-49B1-90B6-8EDCF33EAB12}" dt="2020-04-07T13:59:25.209" v="374" actId="20577"/>
        <pc:sldMkLst>
          <pc:docMk/>
          <pc:sldMk cId="1153848346" sldId="258"/>
        </pc:sldMkLst>
        <pc:spChg chg="mod">
          <ac:chgData name="Marija Ros Kozarić" userId="568161e6-0038-4c4c-8275-9366b7b52a9d" providerId="ADAL" clId="{A625CD6C-1A41-49B1-90B6-8EDCF33EAB12}" dt="2020-04-07T13:55:11.041" v="117" actId="27636"/>
          <ac:spMkLst>
            <pc:docMk/>
            <pc:sldMk cId="1153848346" sldId="258"/>
            <ac:spMk id="2" creationId="{BB8E2733-9D29-4CE6-99E7-B1D9713145B7}"/>
          </ac:spMkLst>
        </pc:spChg>
        <pc:spChg chg="mod">
          <ac:chgData name="Marija Ros Kozarić" userId="568161e6-0038-4c4c-8275-9366b7b52a9d" providerId="ADAL" clId="{A625CD6C-1A41-49B1-90B6-8EDCF33EAB12}" dt="2020-04-07T13:59:25.209" v="374" actId="20577"/>
          <ac:spMkLst>
            <pc:docMk/>
            <pc:sldMk cId="1153848346" sldId="258"/>
            <ac:spMk id="3" creationId="{200E3C20-A1CE-4A3C-A249-D733B06BC791}"/>
          </ac:spMkLst>
        </pc:spChg>
      </pc:sldChg>
      <pc:sldChg chg="addSp delSp modSp add mod">
        <pc:chgData name="Marija Ros Kozarić" userId="568161e6-0038-4c4c-8275-9366b7b52a9d" providerId="ADAL" clId="{A625CD6C-1A41-49B1-90B6-8EDCF33EAB12}" dt="2020-04-07T14:05:34.863" v="702" actId="14100"/>
        <pc:sldMkLst>
          <pc:docMk/>
          <pc:sldMk cId="588583256" sldId="259"/>
        </pc:sldMkLst>
        <pc:spChg chg="mod">
          <ac:chgData name="Marija Ros Kozarić" userId="568161e6-0038-4c4c-8275-9366b7b52a9d" providerId="ADAL" clId="{A625CD6C-1A41-49B1-90B6-8EDCF33EAB12}" dt="2020-04-07T14:04:03.002" v="639" actId="1076"/>
          <ac:spMkLst>
            <pc:docMk/>
            <pc:sldMk cId="588583256" sldId="259"/>
            <ac:spMk id="2" creationId="{BC22CE14-BE03-45E1-8504-C988403B63B7}"/>
          </ac:spMkLst>
        </pc:spChg>
        <pc:spChg chg="del">
          <ac:chgData name="Marija Ros Kozarić" userId="568161e6-0038-4c4c-8275-9366b7b52a9d" providerId="ADAL" clId="{A625CD6C-1A41-49B1-90B6-8EDCF33EAB12}" dt="2020-04-07T14:00:08.821" v="378"/>
          <ac:spMkLst>
            <pc:docMk/>
            <pc:sldMk cId="588583256" sldId="259"/>
            <ac:spMk id="3" creationId="{20C0D79B-B0AD-4DB8-8796-7DFA59CF5094}"/>
          </ac:spMkLst>
        </pc:spChg>
        <pc:spChg chg="add mod">
          <ac:chgData name="Marija Ros Kozarić" userId="568161e6-0038-4c4c-8275-9366b7b52a9d" providerId="ADAL" clId="{A625CD6C-1A41-49B1-90B6-8EDCF33EAB12}" dt="2020-04-07T14:05:34.863" v="702" actId="14100"/>
          <ac:spMkLst>
            <pc:docMk/>
            <pc:sldMk cId="588583256" sldId="259"/>
            <ac:spMk id="5" creationId="{65C44F0E-8011-458A-9D67-ABDEC0B3C7E4}"/>
          </ac:spMkLst>
        </pc:spChg>
        <pc:spChg chg="add del mod">
          <ac:chgData name="Marija Ros Kozarić" userId="568161e6-0038-4c4c-8275-9366b7b52a9d" providerId="ADAL" clId="{A625CD6C-1A41-49B1-90B6-8EDCF33EAB12}" dt="2020-04-07T14:04:11.489" v="642" actId="21"/>
          <ac:spMkLst>
            <pc:docMk/>
            <pc:sldMk cId="588583256" sldId="259"/>
            <ac:spMk id="7" creationId="{40D12629-4F1E-4D12-BE54-4A4686F9C6C5}"/>
          </ac:spMkLst>
        </pc:spChg>
        <pc:picChg chg="add del mod">
          <ac:chgData name="Marija Ros Kozarić" userId="568161e6-0038-4c4c-8275-9366b7b52a9d" providerId="ADAL" clId="{A625CD6C-1A41-49B1-90B6-8EDCF33EAB12}" dt="2020-04-07T14:03:47.493" v="637" actId="21"/>
          <ac:picMkLst>
            <pc:docMk/>
            <pc:sldMk cId="588583256" sldId="259"/>
            <ac:picMk id="4" creationId="{B4B0FCFA-CB9A-463F-93C8-80C52B760F08}"/>
          </ac:picMkLst>
        </pc:picChg>
        <pc:picChg chg="add mod">
          <ac:chgData name="Marija Ros Kozarić" userId="568161e6-0038-4c4c-8275-9366b7b52a9d" providerId="ADAL" clId="{A625CD6C-1A41-49B1-90B6-8EDCF33EAB12}" dt="2020-04-07T14:04:52.361" v="648" actId="1076"/>
          <ac:picMkLst>
            <pc:docMk/>
            <pc:sldMk cId="588583256" sldId="259"/>
            <ac:picMk id="8" creationId="{D7AAE4C9-F97E-4C2D-964B-544E2E8BADEC}"/>
          </ac:picMkLst>
        </pc:picChg>
      </pc:sldChg>
      <pc:sldChg chg="addSp delSp modSp add mod">
        <pc:chgData name="Marija Ros Kozarić" userId="568161e6-0038-4c4c-8275-9366b7b52a9d" providerId="ADAL" clId="{A625CD6C-1A41-49B1-90B6-8EDCF33EAB12}" dt="2020-04-07T14:09:51.318" v="857" actId="1076"/>
        <pc:sldMkLst>
          <pc:docMk/>
          <pc:sldMk cId="3781891627" sldId="260"/>
        </pc:sldMkLst>
        <pc:spChg chg="del mod">
          <ac:chgData name="Marija Ros Kozarić" userId="568161e6-0038-4c4c-8275-9366b7b52a9d" providerId="ADAL" clId="{A625CD6C-1A41-49B1-90B6-8EDCF33EAB12}" dt="2020-04-07T14:07:24.865" v="737" actId="21"/>
          <ac:spMkLst>
            <pc:docMk/>
            <pc:sldMk cId="3781891627" sldId="260"/>
            <ac:spMk id="2" creationId="{BCA23DA9-B0D9-4FA8-A74E-B981F8D19CEE}"/>
          </ac:spMkLst>
        </pc:spChg>
        <pc:spChg chg="del mod">
          <ac:chgData name="Marija Ros Kozarić" userId="568161e6-0038-4c4c-8275-9366b7b52a9d" providerId="ADAL" clId="{A625CD6C-1A41-49B1-90B6-8EDCF33EAB12}" dt="2020-04-07T14:07:33.128" v="739" actId="21"/>
          <ac:spMkLst>
            <pc:docMk/>
            <pc:sldMk cId="3781891627" sldId="260"/>
            <ac:spMk id="3" creationId="{A6AE058A-2C59-4A07-8FDF-D7D1308366C9}"/>
          </ac:spMkLst>
        </pc:spChg>
        <pc:spChg chg="add mod">
          <ac:chgData name="Marija Ros Kozarić" userId="568161e6-0038-4c4c-8275-9366b7b52a9d" providerId="ADAL" clId="{A625CD6C-1A41-49B1-90B6-8EDCF33EAB12}" dt="2020-04-07T14:08:55.580" v="853" actId="1076"/>
          <ac:spMkLst>
            <pc:docMk/>
            <pc:sldMk cId="3781891627" sldId="260"/>
            <ac:spMk id="4" creationId="{8371E28A-3FD9-48E9-BBF6-61CE8DBA6D59}"/>
          </ac:spMkLst>
        </pc:spChg>
        <pc:spChg chg="add del mod">
          <ac:chgData name="Marija Ros Kozarić" userId="568161e6-0038-4c4c-8275-9366b7b52a9d" providerId="ADAL" clId="{A625CD6C-1A41-49B1-90B6-8EDCF33EAB12}" dt="2020-04-07T14:07:38.593" v="740" actId="21"/>
          <ac:spMkLst>
            <pc:docMk/>
            <pc:sldMk cId="3781891627" sldId="260"/>
            <ac:spMk id="6" creationId="{2A3E4D32-E50D-4484-8BD9-1C69357D6E42}"/>
          </ac:spMkLst>
        </pc:spChg>
        <pc:picChg chg="add mod">
          <ac:chgData name="Marija Ros Kozarić" userId="568161e6-0038-4c4c-8275-9366b7b52a9d" providerId="ADAL" clId="{A625CD6C-1A41-49B1-90B6-8EDCF33EAB12}" dt="2020-04-07T14:09:51.318" v="857" actId="1076"/>
          <ac:picMkLst>
            <pc:docMk/>
            <pc:sldMk cId="3781891627" sldId="260"/>
            <ac:picMk id="7" creationId="{C453B91C-9B11-46DF-8A25-D4C34DEBFE78}"/>
          </ac:picMkLst>
        </pc:picChg>
      </pc:sldChg>
      <pc:sldChg chg="modSp add mod">
        <pc:chgData name="Marija Ros Kozarić" userId="568161e6-0038-4c4c-8275-9366b7b52a9d" providerId="ADAL" clId="{A625CD6C-1A41-49B1-90B6-8EDCF33EAB12}" dt="2020-04-07T14:18:59.318" v="1433" actId="20577"/>
        <pc:sldMkLst>
          <pc:docMk/>
          <pc:sldMk cId="3795979770" sldId="261"/>
        </pc:sldMkLst>
        <pc:spChg chg="mod">
          <ac:chgData name="Marija Ros Kozarić" userId="568161e6-0038-4c4c-8275-9366b7b52a9d" providerId="ADAL" clId="{A625CD6C-1A41-49B1-90B6-8EDCF33EAB12}" dt="2020-04-07T14:10:49.440" v="896" actId="27636"/>
          <ac:spMkLst>
            <pc:docMk/>
            <pc:sldMk cId="3795979770" sldId="261"/>
            <ac:spMk id="2" creationId="{AE0C75E9-E003-401D-AD0F-526D44753203}"/>
          </ac:spMkLst>
        </pc:spChg>
        <pc:spChg chg="mod">
          <ac:chgData name="Marija Ros Kozarić" userId="568161e6-0038-4c4c-8275-9366b7b52a9d" providerId="ADAL" clId="{A625CD6C-1A41-49B1-90B6-8EDCF33EAB12}" dt="2020-04-07T14:18:59.318" v="1433" actId="20577"/>
          <ac:spMkLst>
            <pc:docMk/>
            <pc:sldMk cId="3795979770" sldId="261"/>
            <ac:spMk id="3" creationId="{E2173419-0D7E-4440-AD26-6572BC4ABAC2}"/>
          </ac:spMkLst>
        </pc:spChg>
      </pc:sldChg>
      <pc:sldChg chg="addSp delSp modSp add mod">
        <pc:chgData name="Marija Ros Kozarić" userId="568161e6-0038-4c4c-8275-9366b7b52a9d" providerId="ADAL" clId="{A625CD6C-1A41-49B1-90B6-8EDCF33EAB12}" dt="2020-04-07T14:17:09.237" v="1273" actId="14100"/>
        <pc:sldMkLst>
          <pc:docMk/>
          <pc:sldMk cId="2100115432" sldId="262"/>
        </pc:sldMkLst>
        <pc:spChg chg="del mod">
          <ac:chgData name="Marija Ros Kozarić" userId="568161e6-0038-4c4c-8275-9366b7b52a9d" providerId="ADAL" clId="{A625CD6C-1A41-49B1-90B6-8EDCF33EAB12}" dt="2020-04-07T14:16:55.769" v="1268" actId="21"/>
          <ac:spMkLst>
            <pc:docMk/>
            <pc:sldMk cId="2100115432" sldId="262"/>
            <ac:spMk id="2" creationId="{C669EBAD-A860-40E8-958E-2A70CFCFF6C5}"/>
          </ac:spMkLst>
        </pc:spChg>
        <pc:spChg chg="del">
          <ac:chgData name="Marija Ros Kozarić" userId="568161e6-0038-4c4c-8275-9366b7b52a9d" providerId="ADAL" clId="{A625CD6C-1A41-49B1-90B6-8EDCF33EAB12}" dt="2020-04-07T14:16:49.122" v="1266"/>
          <ac:spMkLst>
            <pc:docMk/>
            <pc:sldMk cId="2100115432" sldId="262"/>
            <ac:spMk id="3" creationId="{DA554CBA-9CD3-477D-9D42-ADAD83F8F26C}"/>
          </ac:spMkLst>
        </pc:spChg>
        <pc:picChg chg="add mod">
          <ac:chgData name="Marija Ros Kozarić" userId="568161e6-0038-4c4c-8275-9366b7b52a9d" providerId="ADAL" clId="{A625CD6C-1A41-49B1-90B6-8EDCF33EAB12}" dt="2020-04-07T14:17:09.237" v="1273" actId="14100"/>
          <ac:picMkLst>
            <pc:docMk/>
            <pc:sldMk cId="2100115432" sldId="262"/>
            <ac:picMk id="4" creationId="{17880139-23F9-4AB0-B3B5-B42961868777}"/>
          </ac:picMkLst>
        </pc:picChg>
      </pc:sldChg>
      <pc:sldChg chg="addSp modSp add mod">
        <pc:chgData name="Marija Ros Kozarić" userId="568161e6-0038-4c4c-8275-9366b7b52a9d" providerId="ADAL" clId="{A625CD6C-1A41-49B1-90B6-8EDCF33EAB12}" dt="2020-04-07T14:21:58.933" v="1515" actId="14100"/>
        <pc:sldMkLst>
          <pc:docMk/>
          <pc:sldMk cId="4178348672" sldId="263"/>
        </pc:sldMkLst>
        <pc:spChg chg="mod">
          <ac:chgData name="Marija Ros Kozarić" userId="568161e6-0038-4c4c-8275-9366b7b52a9d" providerId="ADAL" clId="{A625CD6C-1A41-49B1-90B6-8EDCF33EAB12}" dt="2020-04-07T14:17:22.827" v="1284" actId="27636"/>
          <ac:spMkLst>
            <pc:docMk/>
            <pc:sldMk cId="4178348672" sldId="263"/>
            <ac:spMk id="2" creationId="{31A6A0F7-63D0-4601-A6EE-67F460566BF6}"/>
          </ac:spMkLst>
        </pc:spChg>
        <pc:spChg chg="mod">
          <ac:chgData name="Marija Ros Kozarić" userId="568161e6-0038-4c4c-8275-9366b7b52a9d" providerId="ADAL" clId="{A625CD6C-1A41-49B1-90B6-8EDCF33EAB12}" dt="2020-04-07T14:18:09.422" v="1371" actId="255"/>
          <ac:spMkLst>
            <pc:docMk/>
            <pc:sldMk cId="4178348672" sldId="263"/>
            <ac:spMk id="3" creationId="{CF1F453E-7226-41DA-A2B4-B46221233BE5}"/>
          </ac:spMkLst>
        </pc:spChg>
        <pc:picChg chg="add mod">
          <ac:chgData name="Marija Ros Kozarić" userId="568161e6-0038-4c4c-8275-9366b7b52a9d" providerId="ADAL" clId="{A625CD6C-1A41-49B1-90B6-8EDCF33EAB12}" dt="2020-04-07T14:21:58.933" v="1515" actId="14100"/>
          <ac:picMkLst>
            <pc:docMk/>
            <pc:sldMk cId="4178348672" sldId="263"/>
            <ac:picMk id="4" creationId="{064EB893-5BE4-45C7-B01A-06FCB0386205}"/>
          </ac:picMkLst>
        </pc:picChg>
        <pc:picChg chg="add mod">
          <ac:chgData name="Marija Ros Kozarić" userId="568161e6-0038-4c4c-8275-9366b7b52a9d" providerId="ADAL" clId="{A625CD6C-1A41-49B1-90B6-8EDCF33EAB12}" dt="2020-04-07T14:21:47.166" v="1510" actId="1076"/>
          <ac:picMkLst>
            <pc:docMk/>
            <pc:sldMk cId="4178348672" sldId="263"/>
            <ac:picMk id="5" creationId="{81311C8D-8F0A-4824-A234-B77CDFC8E1FA}"/>
          </ac:picMkLst>
        </pc:picChg>
      </pc:sldChg>
      <pc:sldChg chg="modSp add mod">
        <pc:chgData name="Marija Ros Kozarić" userId="568161e6-0038-4c4c-8275-9366b7b52a9d" providerId="ADAL" clId="{A625CD6C-1A41-49B1-90B6-8EDCF33EAB12}" dt="2020-04-07T14:19:24.792" v="1459" actId="255"/>
        <pc:sldMkLst>
          <pc:docMk/>
          <pc:sldMk cId="1092784663" sldId="264"/>
        </pc:sldMkLst>
        <pc:spChg chg="mod">
          <ac:chgData name="Marija Ros Kozarić" userId="568161e6-0038-4c4c-8275-9366b7b52a9d" providerId="ADAL" clId="{A625CD6C-1A41-49B1-90B6-8EDCF33EAB12}" dt="2020-04-07T14:19:13.747" v="1445" actId="27636"/>
          <ac:spMkLst>
            <pc:docMk/>
            <pc:sldMk cId="1092784663" sldId="264"/>
            <ac:spMk id="2" creationId="{18FDA3EE-28D8-46CF-B397-90F4C60755E2}"/>
          </ac:spMkLst>
        </pc:spChg>
        <pc:spChg chg="mod">
          <ac:chgData name="Marija Ros Kozarić" userId="568161e6-0038-4c4c-8275-9366b7b52a9d" providerId="ADAL" clId="{A625CD6C-1A41-49B1-90B6-8EDCF33EAB12}" dt="2020-04-07T14:19:24.792" v="1459" actId="255"/>
          <ac:spMkLst>
            <pc:docMk/>
            <pc:sldMk cId="1092784663" sldId="264"/>
            <ac:spMk id="3" creationId="{19C3A251-2FF8-49C3-933F-4DB0345950AA}"/>
          </ac:spMkLst>
        </pc:spChg>
      </pc:sldChg>
      <pc:sldChg chg="modSp add mod">
        <pc:chgData name="Marija Ros Kozarić" userId="568161e6-0038-4c4c-8275-9366b7b52a9d" providerId="ADAL" clId="{A625CD6C-1A41-49B1-90B6-8EDCF33EAB12}" dt="2020-04-07T14:19:54.701" v="1503" actId="255"/>
        <pc:sldMkLst>
          <pc:docMk/>
          <pc:sldMk cId="507815247" sldId="265"/>
        </pc:sldMkLst>
        <pc:spChg chg="mod">
          <ac:chgData name="Marija Ros Kozarić" userId="568161e6-0038-4c4c-8275-9366b7b52a9d" providerId="ADAL" clId="{A625CD6C-1A41-49B1-90B6-8EDCF33EAB12}" dt="2020-04-07T14:19:54.701" v="1503" actId="255"/>
          <ac:spMkLst>
            <pc:docMk/>
            <pc:sldMk cId="507815247" sldId="265"/>
            <ac:spMk id="2" creationId="{A1027B80-6720-4173-9858-86DFE0464424}"/>
          </ac:spMkLst>
        </pc:spChg>
        <pc:spChg chg="mod">
          <ac:chgData name="Marija Ros Kozarić" userId="568161e6-0038-4c4c-8275-9366b7b52a9d" providerId="ADAL" clId="{A625CD6C-1A41-49B1-90B6-8EDCF33EAB12}" dt="2020-04-07T14:19:50.883" v="1502" actId="255"/>
          <ac:spMkLst>
            <pc:docMk/>
            <pc:sldMk cId="507815247" sldId="265"/>
            <ac:spMk id="3" creationId="{B6DF06D4-21B8-4286-A9C0-9421422F5D7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21.8.2020.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0029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1550"/>
            <a:ext cx="8229600" cy="71323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3637"/>
            <a:ext cx="8229600" cy="30309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21.8.2020.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2472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21.8.2020.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2383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21.8.2020.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9087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21.8.2020.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5375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21.8.2020.</a:t>
            </a:fld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8761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07904" y="4809861"/>
            <a:ext cx="1728192" cy="33363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65547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5395"/>
            <a:ext cx="8229600" cy="30292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DADFE-F8E7-40E7-808B-234CA2FB8044}" type="datetimeFigureOut">
              <a:rPr lang="hr-HR" smtClean="0"/>
              <a:pPr/>
              <a:t>21.8.2020.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9" name="Picture 8" descr="GEA-2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652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Gradska i seoska naselja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9591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027B80-6720-4173-9858-86DFE0464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Izradila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DF06D4-21B8-4286-A9C0-9421422F5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/>
              <a:t>Marija Ros Kozarić, prof.</a:t>
            </a:r>
          </a:p>
        </p:txBody>
      </p:sp>
    </p:spTree>
    <p:extLst>
      <p:ext uri="{BB962C8B-B14F-4D97-AF65-F5344CB8AC3E}">
        <p14:creationId xmlns:p14="http://schemas.microsoft.com/office/powerpoint/2010/main" xmlns="" val="507815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32" y="51470"/>
            <a:ext cx="8229600" cy="713234"/>
          </a:xfrm>
        </p:spPr>
        <p:txBody>
          <a:bodyPr>
            <a:normAutofit/>
          </a:bodyPr>
          <a:lstStyle/>
          <a:p>
            <a:r>
              <a:rPr lang="hr-HR" sz="2800" dirty="0"/>
              <a:t>Nakon današnjeg sata moći ćeš...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- </a:t>
            </a:r>
            <a:r>
              <a:rPr lang="en-US" sz="2400" i="1" dirty="0" err="1"/>
              <a:t>razlik</a:t>
            </a:r>
            <a:r>
              <a:rPr lang="hr-HR" sz="2400" i="1" dirty="0"/>
              <a:t>ovati</a:t>
            </a:r>
            <a:r>
              <a:rPr lang="en-US" sz="2400" i="1" dirty="0"/>
              <a:t> </a:t>
            </a:r>
            <a:r>
              <a:rPr lang="en-US" sz="2400" i="1" dirty="0" err="1"/>
              <a:t>urbana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ruralna</a:t>
            </a:r>
            <a:r>
              <a:rPr lang="en-US" sz="2400" i="1" dirty="0"/>
              <a:t> </a:t>
            </a:r>
            <a:r>
              <a:rPr lang="en-US" sz="2400" i="1" dirty="0" err="1"/>
              <a:t>naselja</a:t>
            </a:r>
            <a:r>
              <a:rPr lang="en-US" sz="2400" i="1" dirty="0"/>
              <a:t> </a:t>
            </a:r>
            <a:r>
              <a:rPr lang="en-US" sz="2400" i="1" dirty="0" err="1"/>
              <a:t>te</a:t>
            </a:r>
            <a:r>
              <a:rPr lang="en-US" sz="2400" i="1" dirty="0"/>
              <a:t> </a:t>
            </a:r>
            <a:r>
              <a:rPr lang="en-US" sz="2400" i="1" dirty="0" err="1"/>
              <a:t>način</a:t>
            </a:r>
            <a:r>
              <a:rPr lang="en-US" sz="2400" i="1" dirty="0"/>
              <a:t> </a:t>
            </a:r>
            <a:r>
              <a:rPr lang="en-US" sz="2400" i="1" dirty="0" err="1"/>
              <a:t>života</a:t>
            </a:r>
            <a:r>
              <a:rPr lang="en-US" sz="2400" i="1" dirty="0"/>
              <a:t> u </a:t>
            </a:r>
            <a:r>
              <a:rPr lang="en-US" sz="2400" i="1" dirty="0" err="1"/>
              <a:t>njima</a:t>
            </a:r>
            <a:endParaRPr lang="hr-HR" sz="2400" dirty="0"/>
          </a:p>
          <a:p>
            <a:pPr marL="0" indent="0">
              <a:buNone/>
            </a:pPr>
            <a:r>
              <a:rPr lang="en-US" sz="2400" i="1" dirty="0"/>
              <a:t>– </a:t>
            </a:r>
            <a:r>
              <a:rPr lang="en-US" sz="2400" i="1" dirty="0" err="1"/>
              <a:t>nabr</a:t>
            </a:r>
            <a:r>
              <a:rPr lang="hr-HR" sz="2400" i="1" dirty="0"/>
              <a:t>ojiti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opis</a:t>
            </a:r>
            <a:r>
              <a:rPr lang="hr-HR" sz="2400" i="1" dirty="0"/>
              <a:t>ati</a:t>
            </a:r>
            <a:r>
              <a:rPr lang="en-US" sz="2400" i="1" dirty="0"/>
              <a:t> </a:t>
            </a:r>
            <a:r>
              <a:rPr lang="en-US" sz="2400" i="1" dirty="0" err="1"/>
              <a:t>gradske</a:t>
            </a:r>
            <a:r>
              <a:rPr lang="en-US" sz="2400" i="1" dirty="0"/>
              <a:t> </a:t>
            </a:r>
            <a:r>
              <a:rPr lang="en-US" sz="2400" i="1" dirty="0" err="1"/>
              <a:t>funkcije</a:t>
            </a:r>
            <a:r>
              <a:rPr lang="en-US" sz="2400" i="1" dirty="0"/>
              <a:t> </a:t>
            </a:r>
            <a:r>
              <a:rPr lang="en-US" sz="2400" i="1" dirty="0" err="1"/>
              <a:t>te</a:t>
            </a:r>
            <a:r>
              <a:rPr lang="en-US" sz="2400" i="1" dirty="0"/>
              <a:t> </a:t>
            </a:r>
            <a:r>
              <a:rPr lang="en-US" sz="2400" i="1" dirty="0" err="1"/>
              <a:t>obja</a:t>
            </a:r>
            <a:r>
              <a:rPr lang="hr-HR" sz="2400" i="1" dirty="0"/>
              <a:t>sniti</a:t>
            </a:r>
            <a:r>
              <a:rPr lang="en-US" sz="2400" i="1" dirty="0"/>
              <a:t> </a:t>
            </a:r>
            <a:r>
              <a:rPr lang="en-US" sz="2400" i="1" dirty="0" err="1"/>
              <a:t>njihov</a:t>
            </a:r>
            <a:r>
              <a:rPr lang="en-US" sz="2400" i="1" dirty="0"/>
              <a:t> </a:t>
            </a:r>
            <a:r>
              <a:rPr lang="en-US" sz="2400" i="1" dirty="0" err="1"/>
              <a:t>utjecaj</a:t>
            </a:r>
            <a:r>
              <a:rPr lang="en-US" sz="2400" i="1" dirty="0"/>
              <a:t> </a:t>
            </a:r>
            <a:r>
              <a:rPr lang="en-US" sz="2400" i="1" dirty="0" err="1"/>
              <a:t>na</a:t>
            </a:r>
            <a:r>
              <a:rPr lang="en-US" sz="2400" i="1" dirty="0"/>
              <a:t> </a:t>
            </a:r>
            <a:r>
              <a:rPr lang="en-US" sz="2400" i="1" dirty="0" err="1"/>
              <a:t>prostor</a:t>
            </a:r>
            <a:r>
              <a:rPr lang="en-US" sz="2400" i="1" dirty="0"/>
              <a:t> (rad, </a:t>
            </a:r>
            <a:r>
              <a:rPr lang="en-US" sz="2400" i="1" dirty="0" err="1"/>
              <a:t>stanovanje</a:t>
            </a:r>
            <a:r>
              <a:rPr lang="en-US" sz="2400" i="1" dirty="0"/>
              <a:t>, </a:t>
            </a:r>
            <a:r>
              <a:rPr lang="en-US" sz="2400" i="1" dirty="0" err="1"/>
              <a:t>školovanje</a:t>
            </a:r>
            <a:r>
              <a:rPr lang="en-US" sz="2400" i="1" dirty="0"/>
              <a:t>, </a:t>
            </a:r>
            <a:r>
              <a:rPr lang="en-US" sz="2400" i="1" dirty="0" err="1"/>
              <a:t>turizam</a:t>
            </a:r>
            <a:r>
              <a:rPr lang="en-US" sz="2400" i="1" dirty="0"/>
              <a:t>, </a:t>
            </a:r>
            <a:r>
              <a:rPr lang="en-US" sz="2400" i="1" dirty="0" err="1"/>
              <a:t>trgovina</a:t>
            </a:r>
            <a:r>
              <a:rPr lang="en-US" sz="2400" i="1" dirty="0"/>
              <a:t>, </a:t>
            </a:r>
            <a:r>
              <a:rPr lang="en-US" sz="2400" i="1" dirty="0" err="1"/>
              <a:t>kultura</a:t>
            </a:r>
            <a:r>
              <a:rPr lang="en-US" sz="2400" i="1" dirty="0"/>
              <a:t>…) </a:t>
            </a:r>
            <a:r>
              <a:rPr lang="en-US" sz="2400" i="1" dirty="0" err="1"/>
              <a:t>i</a:t>
            </a:r>
            <a:r>
              <a:rPr lang="en-US" sz="2400" i="1" dirty="0"/>
              <a:t> s </a:t>
            </a:r>
            <a:r>
              <a:rPr lang="en-US" sz="2400" i="1" dirty="0" err="1"/>
              <a:t>njima</a:t>
            </a:r>
            <a:r>
              <a:rPr lang="en-US" sz="2400" i="1" dirty="0"/>
              <a:t> </a:t>
            </a:r>
            <a:r>
              <a:rPr lang="en-US" sz="2400" i="1" dirty="0" err="1"/>
              <a:t>povezane</a:t>
            </a:r>
            <a:r>
              <a:rPr lang="en-US" sz="2400" i="1" dirty="0"/>
              <a:t> </a:t>
            </a:r>
            <a:r>
              <a:rPr lang="en-US" sz="2400" i="1" dirty="0" err="1"/>
              <a:t>migracije</a:t>
            </a:r>
            <a:endParaRPr lang="hr-HR" sz="24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78204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8E2733-9D29-4CE6-99E7-B1D971314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Sela i gradovi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0E3C20-A1CE-4A3C-A249-D733B06BC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hr-HR" sz="2800" dirty="0"/>
              <a:t>naselja su mjesta u kojima živimo, a osim što ih čine različite zgrade, čini ih i prostor među njima i oko njih</a:t>
            </a:r>
          </a:p>
          <a:p>
            <a:pPr>
              <a:buFontTx/>
              <a:buChar char="-"/>
            </a:pPr>
            <a:r>
              <a:rPr lang="hr-HR" sz="2800" dirty="0"/>
              <a:t>seoska (ruralna) i gradska (urbana)</a:t>
            </a:r>
          </a:p>
          <a:p>
            <a:pPr>
              <a:buFontTx/>
              <a:buChar char="-"/>
            </a:pPr>
            <a:r>
              <a:rPr lang="hr-HR" sz="2800" dirty="0"/>
              <a:t>razlikuju se prema veličini, izgledu, načinu življenja i funkcijama</a:t>
            </a:r>
          </a:p>
          <a:p>
            <a:pPr>
              <a:buFontTx/>
              <a:buChar char="-"/>
            </a:pPr>
            <a:r>
              <a:rPr lang="hr-HR" sz="2800" i="1" dirty="0"/>
              <a:t>Razlikuju li se danas seoska i gradska naselja u razvijenim zemljama?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153848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22CE14-BE03-45E1-8504-C988403B6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268" y="730061"/>
            <a:ext cx="8229600" cy="713234"/>
          </a:xfrm>
        </p:spPr>
        <p:txBody>
          <a:bodyPr>
            <a:normAutofit/>
          </a:bodyPr>
          <a:lstStyle/>
          <a:p>
            <a:r>
              <a:rPr lang="hr-HR" sz="3200" dirty="0"/>
              <a:t>Veličina naselja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5C44F0E-8011-458A-9D67-ABDEC0B3C7E4}"/>
              </a:ext>
            </a:extLst>
          </p:cNvPr>
          <p:cNvSpPr txBox="1"/>
          <p:nvPr/>
        </p:nvSpPr>
        <p:spPr>
          <a:xfrm>
            <a:off x="287524" y="1347614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-sela-manja, s manje stanovnika, manje gustoće naseljenosti </a:t>
            </a:r>
          </a:p>
          <a:p>
            <a:r>
              <a:rPr lang="hr-HR" sz="2400" dirty="0"/>
              <a:t>- na Islandu (1) manje od 200 stanovnika, a u Italiji (2) 10 000 kriterij je za seosko naselje</a:t>
            </a:r>
          </a:p>
          <a:p>
            <a:r>
              <a:rPr lang="hr-HR" sz="2400" dirty="0"/>
              <a:t>- većinu naselja u Hrvatskoj čine sela, iako u njima živi mali broj stanovnika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7AAE4C9-F97E-4C2D-964B-544E2E8BADE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1251" y="3152775"/>
            <a:ext cx="584835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88583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371E28A-3FD9-48E9-BBF6-61CE8DBA6D59}"/>
              </a:ext>
            </a:extLst>
          </p:cNvPr>
          <p:cNvSpPr txBox="1"/>
          <p:nvPr/>
        </p:nvSpPr>
        <p:spPr>
          <a:xfrm>
            <a:off x="395536" y="1008548"/>
            <a:ext cx="85586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r-HR" sz="2400" dirty="0"/>
              <a:t>gradovi su obično velika naselja, u njima živi mnogo stanovnika na manjem prostoru (gužva, buka, vreva)</a:t>
            </a:r>
          </a:p>
          <a:p>
            <a:pPr marL="285750" indent="-285750">
              <a:buFontTx/>
              <a:buChar char="-"/>
            </a:pPr>
            <a:r>
              <a:rPr lang="hr-HR" sz="2400" dirty="0"/>
              <a:t>aglomeracija-grad sa svojom urbaniziranom okolicom</a:t>
            </a:r>
          </a:p>
          <a:p>
            <a:pPr marL="285750" indent="-285750">
              <a:buFontTx/>
              <a:buChar char="-"/>
            </a:pPr>
            <a:r>
              <a:rPr lang="hr-HR" sz="2400" dirty="0"/>
              <a:t>konurbacija – više međusobno sraslih gradova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453B91C-9B11-46DF-8A25-D4C34DEBFE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715766"/>
            <a:ext cx="5685719" cy="189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81891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0C75E9-E003-401D-AD0F-526D44753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50403"/>
            <a:ext cx="8229600" cy="713234"/>
          </a:xfrm>
        </p:spPr>
        <p:txBody>
          <a:bodyPr>
            <a:normAutofit/>
          </a:bodyPr>
          <a:lstStyle/>
          <a:p>
            <a:r>
              <a:rPr lang="hr-HR" sz="3200" dirty="0"/>
              <a:t>Izgled i način življenja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173419-0D7E-4440-AD26-6572BC4AB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sz="2400" dirty="0"/>
              <a:t>selo-kuće, okružene livadama,pašnjacima, šumama ili travnjacima  s okućnicom i vrtovima</a:t>
            </a:r>
          </a:p>
          <a:p>
            <a:r>
              <a:rPr lang="hr-HR" sz="2400" dirty="0"/>
              <a:t>tipovi sela – gomilasta, zbijena, ušorena, raštrkana</a:t>
            </a:r>
          </a:p>
          <a:p>
            <a:r>
              <a:rPr lang="hr-HR" sz="2400" dirty="0"/>
              <a:t>grad-stambene zgrade, zbijene, malo zelenila</a:t>
            </a:r>
          </a:p>
          <a:p>
            <a:r>
              <a:rPr lang="hr-HR" sz="2400" dirty="0"/>
              <a:t>zgrade često imaju i neku drugu funkciju (poslovna, kulturna,...)</a:t>
            </a:r>
          </a:p>
          <a:p>
            <a:r>
              <a:rPr lang="hr-HR" sz="2400" dirty="0"/>
              <a:t>grad Novog svijeta ≠ grad Starog svijeta</a:t>
            </a:r>
          </a:p>
          <a:p>
            <a:r>
              <a:rPr lang="hr-HR" sz="2400" dirty="0"/>
              <a:t>Hrvatska – sredozemni i srednjoeuropski grad</a:t>
            </a:r>
          </a:p>
        </p:txBody>
      </p:sp>
    </p:spTree>
    <p:extLst>
      <p:ext uri="{BB962C8B-B14F-4D97-AF65-F5344CB8AC3E}">
        <p14:creationId xmlns:p14="http://schemas.microsoft.com/office/powerpoint/2010/main" xmlns="" val="3795979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17880139-23F9-4AB0-B3B5-B429618687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95486"/>
            <a:ext cx="8064896" cy="4680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00115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A6A0F7-63D0-4601-A6EE-67F46056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Zadatak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1F453E-7226-41DA-A2B4-B46221233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Odredi tip naselja u kojem živiš, veličinu, izgled i način življenja.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64EB893-5BE4-45C7-B01A-06FCB038620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67717" y="2396374"/>
            <a:ext cx="3030234" cy="19755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1311C8D-8F0A-4824-A234-B77CDFC8E1F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496" y="2396374"/>
            <a:ext cx="58578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78348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FDA3EE-28D8-46CF-B397-90F4C6075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Ponovimo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C3A251-2FF8-49C3-933F-4DB034595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/>
              <a:t>Riješite RB.</a:t>
            </a:r>
          </a:p>
        </p:txBody>
      </p:sp>
    </p:spTree>
    <p:extLst>
      <p:ext uri="{BB962C8B-B14F-4D97-AF65-F5344CB8AC3E}">
        <p14:creationId xmlns:p14="http://schemas.microsoft.com/office/powerpoint/2010/main" xmlns="" val="1092784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60000"/>
            <a:lumOff val="40000"/>
          </a:schemeClr>
        </a:solidFill>
        <a:ln w="0" cmpd="sng"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281</Words>
  <Application>Microsoft Office PowerPoint</Application>
  <PresentationFormat>On-screen Show (16:9)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Gradska i seoska naselja</vt:lpstr>
      <vt:lpstr>Nakon današnjeg sata moći ćeš...</vt:lpstr>
      <vt:lpstr>Sela i gradovi</vt:lpstr>
      <vt:lpstr>Veličina naselja</vt:lpstr>
      <vt:lpstr>Slide 5</vt:lpstr>
      <vt:lpstr>Izgled i način življenja</vt:lpstr>
      <vt:lpstr>Slide 7</vt:lpstr>
      <vt:lpstr>Zadatak</vt:lpstr>
      <vt:lpstr>Ponovimo</vt:lpstr>
      <vt:lpstr>Izradila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jloncar</dc:creator>
  <cp:lastModifiedBy>sbakar</cp:lastModifiedBy>
  <cp:revision>9</cp:revision>
  <dcterms:created xsi:type="dcterms:W3CDTF">2019-03-27T12:00:31Z</dcterms:created>
  <dcterms:modified xsi:type="dcterms:W3CDTF">2020-08-21T14:25:43Z</dcterms:modified>
</cp:coreProperties>
</file>